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Chủ Nhật/04/05/2025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Chủ Nhật/04/05/2025 17:33:27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Chủ Nhật/04/05/2025 17:33:28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Chủ Nhật/04/05/2025 17:33:27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6" y="3103785"/>
            <a:ext cx="4809907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“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457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Cabin</vt:lpstr>
      <vt:lpstr>Arial</vt:lpstr>
      <vt:lpstr>Tahoma</vt:lpstr>
      <vt:lpstr>Consolas</vt:lpstr>
      <vt:lpstr>Calibri</vt:lpstr>
      <vt:lpstr>Aptos</vt:lpstr>
      <vt:lpstr>Saira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30</cp:revision>
  <dcterms:created xsi:type="dcterms:W3CDTF">2025-04-23T12:07:18Z</dcterms:created>
  <dcterms:modified xsi:type="dcterms:W3CDTF">2025-05-04T10:34:22Z</dcterms:modified>
</cp:coreProperties>
</file>